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82" r:id="rId3"/>
    <p:sldId id="260" r:id="rId4"/>
    <p:sldId id="259" r:id="rId5"/>
    <p:sldId id="257" r:id="rId6"/>
    <p:sldId id="261" r:id="rId7"/>
    <p:sldId id="258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9" r:id="rId27"/>
    <p:sldId id="281" r:id="rId28"/>
    <p:sldId id="291" r:id="rId29"/>
    <p:sldId id="283" r:id="rId30"/>
    <p:sldId id="290" r:id="rId31"/>
    <p:sldId id="285" r:id="rId32"/>
    <p:sldId id="286" r:id="rId33"/>
    <p:sldId id="287" r:id="rId34"/>
    <p:sldId id="288" r:id="rId35"/>
    <p:sldId id="284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441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332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952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920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003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557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266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912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893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564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736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9715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050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8998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57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3675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569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131FB32-14BC-466A-944E-0BED86C1F75E}" type="datetimeFigureOut">
              <a:rPr lang="ru-RU" smtClean="0"/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5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shcoolparallel.umi.ru/masterskaya/uchimsya_pisat_sochinenie/7_klass/prakticheskij_material/slova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dirty="0" smtClean="0"/>
              <a:t>Что такое…? Кто таков…?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Готовимся к написанию сочинения 15.3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35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304800"/>
            <a:ext cx="10018713" cy="3803375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Запиши слова в тетрадь в два столбика. При выполнении заданий ставь знаки«+» и «-» напротив слов в зависимости от результата. Выполняй задания систематически (каждый день) до тех пор, пока напротив слов не будут стоять только «+»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4108175"/>
            <a:ext cx="10018713" cy="2292626"/>
          </a:xfrm>
        </p:spPr>
        <p:txBody>
          <a:bodyPr>
            <a:normAutofit fontScale="92500"/>
          </a:bodyPr>
          <a:lstStyle/>
          <a:p>
            <a:pPr algn="just"/>
            <a:r>
              <a:rPr lang="ru-RU" dirty="0" smtClean="0"/>
              <a:t>Благодарность, внутренний мир человека, нравственный выбор, драгоценный,  жизненные ценности, милосердие (сострадание), неуверенность в себе,  счастье, человечность, добро, сильный (человек), учитель, взаимовыручка, выбор, доброта, дружба, любовь, настоящее искусство, сила духа, талант, душевные силы, самовоспитание, красота, природа, материнская любовь, мечта, предатель, тактичность.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487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Определение </a:t>
            </a:r>
            <a:r>
              <a:rPr lang="ru-RU" sz="3600" dirty="0"/>
              <a:t>для себя нужного, </a:t>
            </a:r>
            <a:r>
              <a:rPr lang="ru-RU" sz="3600" dirty="0" smtClean="0"/>
              <a:t>предпочитаемого</a:t>
            </a:r>
            <a:r>
              <a:rPr lang="ru-RU" sz="3600" dirty="0"/>
              <a:t> </a:t>
            </a:r>
            <a:r>
              <a:rPr lang="ru-RU" sz="3600" dirty="0" smtClean="0"/>
              <a:t>– это… .</a:t>
            </a:r>
          </a:p>
          <a:p>
            <a:pPr algn="just"/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ВЫБОР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5218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/>
              <a:t>Д</a:t>
            </a:r>
            <a:r>
              <a:rPr lang="ru-RU" sz="3600" dirty="0" smtClean="0"/>
              <a:t>уша</a:t>
            </a:r>
            <a:r>
              <a:rPr lang="ru-RU" sz="3600" dirty="0"/>
              <a:t>, психический мир человека, его </a:t>
            </a:r>
            <a:r>
              <a:rPr lang="ru-RU" sz="3600" dirty="0" smtClean="0"/>
              <a:t>  сознание – это …</a:t>
            </a:r>
            <a:endParaRPr lang="ru-RU" sz="3600" dirty="0"/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ВНУТРЕННИЙ </a:t>
            </a:r>
            <a:r>
              <a:rPr lang="ru-RU" sz="3600" b="1" smtClean="0">
                <a:solidFill>
                  <a:srgbClr val="0070C0"/>
                </a:solidFill>
              </a:rPr>
              <a:t>МИР ЧЕЛОВЕКА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algn="just"/>
            <a:endParaRPr lang="ru-RU" sz="36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417271"/>
              </p:ext>
            </p:extLst>
          </p:nvPr>
        </p:nvGraphicFramePr>
        <p:xfrm>
          <a:off x="2093843" y="5128590"/>
          <a:ext cx="8132418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209"/>
                <a:gridCol w="4066209"/>
              </a:tblGrid>
              <a:tr h="34838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Далее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Все определения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73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Чувство </a:t>
            </a:r>
            <a:r>
              <a:rPr lang="ru-RU" sz="3600" dirty="0"/>
              <a:t>признательности к кому-нибудь за оказанное добро, внимание, </a:t>
            </a:r>
            <a:r>
              <a:rPr lang="ru-RU" sz="3600" dirty="0" smtClean="0"/>
              <a:t>услугу</a:t>
            </a:r>
            <a:r>
              <a:rPr lang="ru-RU" sz="3600" dirty="0"/>
              <a:t> </a:t>
            </a:r>
            <a:r>
              <a:rPr lang="ru-RU" sz="3600" dirty="0" smtClean="0"/>
              <a:t>– это…</a:t>
            </a:r>
          </a:p>
          <a:p>
            <a:pPr algn="just"/>
            <a:endParaRPr lang="ru-RU" sz="3600" dirty="0"/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БЛАГОДАРНОСТЬ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4902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Решение</a:t>
            </a:r>
            <a:r>
              <a:rPr lang="ru-RU" sz="3600" dirty="0"/>
              <a:t>, соответствующее требованиям высокой </a:t>
            </a:r>
            <a:r>
              <a:rPr lang="ru-RU" sz="3600" dirty="0" smtClean="0"/>
              <a:t>морали,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НРАВСТВЕННЫЙ ВЫБОР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16398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Помощь друг другу </a:t>
            </a:r>
            <a:r>
              <a:rPr lang="ru-RU" sz="3600" dirty="0"/>
              <a:t>в трудных </a:t>
            </a:r>
            <a:r>
              <a:rPr lang="ru-RU" sz="3600" dirty="0" smtClean="0"/>
              <a:t>     обстоятельствах – это…</a:t>
            </a:r>
          </a:p>
          <a:p>
            <a:pPr marL="0" indent="0" algn="just">
              <a:buNone/>
            </a:pPr>
            <a:endParaRPr lang="ru-RU" sz="3600" dirty="0"/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ВЗАИМОВЫРУЧКА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80663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Отзывчивость</a:t>
            </a:r>
            <a:r>
              <a:rPr lang="ru-RU" sz="3600" dirty="0"/>
              <a:t>, душевное расположение к людям, стремление делать добро </a:t>
            </a:r>
            <a:r>
              <a:rPr lang="ru-RU" sz="3600" dirty="0" smtClean="0"/>
              <a:t>другим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ДОБРОТА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7693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Очень </a:t>
            </a:r>
            <a:r>
              <a:rPr lang="ru-RU" sz="3600" dirty="0"/>
              <a:t>важный, </a:t>
            </a:r>
            <a:r>
              <a:rPr lang="ru-RU" sz="3600" dirty="0" smtClean="0"/>
              <a:t>нужный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ДРАГОЦЕННЫЙ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8419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Близкие </a:t>
            </a:r>
            <a:r>
              <a:rPr lang="ru-RU" sz="3600" dirty="0"/>
              <a:t>отношения, основанные на взаимном доверии, привязанности, </a:t>
            </a:r>
            <a:r>
              <a:rPr lang="ru-RU" sz="3600"/>
              <a:t>общности </a:t>
            </a:r>
            <a:r>
              <a:rPr lang="ru-RU" sz="3600" smtClean="0"/>
              <a:t>    интересов, </a:t>
            </a:r>
            <a:r>
              <a:rPr lang="ru-RU" sz="3600" dirty="0" smtClean="0"/>
              <a:t>- …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ДРУЖБА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3387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То</a:t>
            </a:r>
            <a:r>
              <a:rPr lang="ru-RU" sz="3600" dirty="0"/>
              <a:t>, что является важным, </a:t>
            </a:r>
            <a:r>
              <a:rPr lang="ru-RU" sz="3600" dirty="0" smtClean="0"/>
              <a:t>значимым, - …</a:t>
            </a:r>
          </a:p>
          <a:p>
            <a:pPr marL="0" indent="0" algn="just">
              <a:buNone/>
            </a:pPr>
            <a:endParaRPr lang="ru-RU" sz="3600" dirty="0" smtClean="0"/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ЖИЗНЕННЫЕ ЦЕННОСТИ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4640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Чувство </a:t>
            </a:r>
            <a:r>
              <a:rPr lang="ru-RU" sz="3600" dirty="0"/>
              <a:t>глубокого расположения, самоотверженной и искренней </a:t>
            </a:r>
            <a:r>
              <a:rPr lang="ru-RU" sz="3600" dirty="0" smtClean="0"/>
              <a:t>    привязанности - …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ЛЮБОВЬ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3346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Готовность </a:t>
            </a:r>
            <a:r>
              <a:rPr lang="ru-RU" sz="3600" dirty="0"/>
              <a:t>помочь кому-нибудь или простить кого-то из сострадания, </a:t>
            </a:r>
            <a:r>
              <a:rPr lang="ru-RU" sz="3600" dirty="0" smtClean="0"/>
              <a:t>человеколюбия – это …</a:t>
            </a:r>
          </a:p>
          <a:p>
            <a:pPr marL="0" indent="0" algn="ctr">
              <a:buNone/>
            </a:pP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МИЛОСЕРДИЕ, СОСТРАДАНИЕ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7090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Творческое </a:t>
            </a:r>
            <a:r>
              <a:rPr lang="ru-RU" sz="3600" dirty="0"/>
              <a:t>отражение, воспроизведение действительности в художественных </a:t>
            </a:r>
            <a:r>
              <a:rPr lang="ru-RU" sz="3600" dirty="0" smtClean="0"/>
              <a:t>образах, произведения, которые побуждают чувствовать и думать,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НАСТОЯЩЕЕ ИСКУССТВО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6606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Сомнение в себе –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НЕУВЕРЕННОСТЬ В СЕБЕ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6502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Внутренняя</a:t>
            </a:r>
            <a:r>
              <a:rPr lang="ru-RU" sz="3600" dirty="0"/>
              <a:t>, моральная </a:t>
            </a:r>
            <a:r>
              <a:rPr lang="ru-RU" sz="3600" dirty="0" smtClean="0"/>
              <a:t>твердость – это …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СИЛА ДУХА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0942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Чувство </a:t>
            </a:r>
            <a:r>
              <a:rPr lang="ru-RU" sz="3600" dirty="0"/>
              <a:t>и состояние полного, высшего </a:t>
            </a:r>
            <a:r>
              <a:rPr lang="ru-RU" sz="3600" dirty="0" smtClean="0"/>
              <a:t>удовлетворения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СЧАСТЬЕ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257318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Выдающиеся </a:t>
            </a:r>
            <a:r>
              <a:rPr lang="ru-RU" sz="3600" dirty="0"/>
              <a:t>врождённые качества, особые природные </a:t>
            </a:r>
            <a:r>
              <a:rPr lang="ru-RU" sz="3600" dirty="0" smtClean="0"/>
              <a:t>способности – это…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ТАЛАНТ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75896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Отзывчивость</a:t>
            </a:r>
            <a:r>
              <a:rPr lang="ru-RU" sz="3600" dirty="0"/>
              <a:t>, </a:t>
            </a:r>
            <a:r>
              <a:rPr lang="ru-RU" sz="3600" dirty="0" smtClean="0"/>
              <a:t>гуманность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ЧЕЛОВЕЧНОСТЬ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7550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Духовное </a:t>
            </a:r>
            <a:r>
              <a:rPr lang="ru-RU" sz="3600" dirty="0"/>
              <a:t>начало как источник энергии, деятельности </a:t>
            </a:r>
            <a:r>
              <a:rPr lang="ru-RU" sz="3600" dirty="0" smtClean="0"/>
              <a:t>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ДУШЕВНЫЕ СИЛЫ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0276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/>
              <a:t>Нечто положительное, хорошее, </a:t>
            </a:r>
            <a:r>
              <a:rPr lang="ru-RU" sz="3600" dirty="0" smtClean="0"/>
              <a:t>             полезное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ДОБРО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73631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Сознательное влияние на свои мысли и поступки –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САМОВОСПИТАНИЕ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1095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/>
              <a:t>Обладающий твёрдой волей, стойкий </a:t>
            </a:r>
            <a:r>
              <a:rPr lang="ru-RU" sz="3600" dirty="0" smtClean="0"/>
              <a:t>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СИЛЬНЫЙ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74296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/>
              <a:t>Всё </a:t>
            </a:r>
            <a:r>
              <a:rPr lang="ru-RU" sz="3600" dirty="0" smtClean="0"/>
              <a:t>прекрасное</a:t>
            </a:r>
            <a:r>
              <a:rPr lang="ru-RU" sz="3600" dirty="0"/>
              <a:t>, всё то, что доставляет </a:t>
            </a:r>
            <a:r>
              <a:rPr lang="ru-RU" sz="3600" dirty="0" smtClean="0"/>
              <a:t>наслаждение,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КРАСОТА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3800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Тот, который учит чему-то важному, 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УЧИТЕЛЬ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5036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Предмет желаний, стремлений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МЕЧТА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8683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То, что нас окружает, места вне городов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ПРИРОДА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172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Чувство меры, которую необходимо соблюдать в разговоре, в личных и служебных  отношениях, –  это …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ТАКТИЧНОСТЬ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0201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Чувство безграничной привязанности, свойственное матери,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МАТЕРИНСКАЯ ЛЮБОВЬ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29437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Человек, который изменил кому-нибудь,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ПРЕДАТЕЛЬ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5008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Проверим?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endParaRPr lang="ru-RU" sz="36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915792"/>
              </p:ext>
            </p:extLst>
          </p:nvPr>
        </p:nvGraphicFramePr>
        <p:xfrm>
          <a:off x="2336800" y="2571363"/>
          <a:ext cx="8128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009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Дай определение понятию.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Благодарность – это…</a:t>
            </a:r>
          </a:p>
          <a:p>
            <a:endParaRPr lang="ru-RU" sz="3600" dirty="0"/>
          </a:p>
          <a:p>
            <a:pPr marL="0" indent="0" algn="ctr">
              <a:buNone/>
            </a:pPr>
            <a:r>
              <a:rPr lang="ru-RU" sz="3600" dirty="0" smtClean="0">
                <a:hlinkClick r:id="rId2" action="ppaction://hlinksldjump"/>
              </a:rPr>
              <a:t>Проверка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7611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Дай определение понятию.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Внутренний мир человека – это…</a:t>
            </a:r>
          </a:p>
          <a:p>
            <a:endParaRPr lang="ru-RU" sz="3600" dirty="0"/>
          </a:p>
          <a:p>
            <a:pPr marL="0" indent="0" algn="ctr">
              <a:buNone/>
            </a:pPr>
            <a:r>
              <a:rPr lang="ru-RU" sz="3600" dirty="0" smtClean="0">
                <a:hlinkClick r:id="rId2" action="ppaction://hlinksldjump"/>
              </a:rPr>
              <a:t>Проверка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62267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Дай определение понятию.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Природа – это…</a:t>
            </a:r>
          </a:p>
          <a:p>
            <a:endParaRPr lang="ru-RU" sz="3600" dirty="0"/>
          </a:p>
          <a:p>
            <a:pPr marL="0" indent="0" algn="ctr">
              <a:buNone/>
            </a:pPr>
            <a:r>
              <a:rPr lang="ru-RU" sz="3600" dirty="0" smtClean="0">
                <a:hlinkClick r:id="rId2" action="ppaction://hlinksldjump"/>
              </a:rPr>
              <a:t>Проверка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0783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Все определения и рекомендации, как их составлять, читай на сайте</a:t>
            </a:r>
          </a:p>
          <a:p>
            <a:endParaRPr lang="ru-RU" sz="3200" dirty="0"/>
          </a:p>
          <a:p>
            <a:pPr marL="0" indent="0" algn="ctr">
              <a:buNone/>
            </a:pPr>
            <a:r>
              <a:rPr lang="en-US" sz="3200" dirty="0">
                <a:hlinkClick r:id="rId2"/>
              </a:rPr>
              <a:t>http://shcoolparallel.umi.ru/masterskaya/uchimsya_pisat_sochinenie/7_klass/prakticheskij_material/slovar</a:t>
            </a:r>
            <a:r>
              <a:rPr lang="en-US" sz="3200" dirty="0" smtClean="0">
                <a:hlinkClick r:id="rId2"/>
              </a:rPr>
              <a:t>/</a:t>
            </a:r>
            <a:endParaRPr lang="ru-RU" sz="3200" dirty="0" smtClean="0"/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13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1495</TotalTime>
  <Words>527</Words>
  <Application>Microsoft Office PowerPoint</Application>
  <PresentationFormat>Широкоэкранный</PresentationFormat>
  <Paragraphs>148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8" baseType="lpstr">
      <vt:lpstr>Arial</vt:lpstr>
      <vt:lpstr>Corbel</vt:lpstr>
      <vt:lpstr>Параллакс</vt:lpstr>
      <vt:lpstr>Что такое…? Кто таков…?</vt:lpstr>
      <vt:lpstr>Запиши слова в тетрадь в два столбика. При выполнении заданий ставь знаки«+» и «-» напротив слов в зависимости от результата. Выполняй задания систематически (каждый день) до тех пор, пока напротив слов не будут стоять только «+»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Проверим?</vt:lpstr>
      <vt:lpstr>Дай определение понятию.</vt:lpstr>
      <vt:lpstr>Дай определение понятию.</vt:lpstr>
      <vt:lpstr>Дай определение понятию.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такое…? Кто таков…?</dc:title>
  <dc:creator>1</dc:creator>
  <cp:lastModifiedBy>1</cp:lastModifiedBy>
  <cp:revision>58</cp:revision>
  <dcterms:created xsi:type="dcterms:W3CDTF">2017-02-02T13:24:01Z</dcterms:created>
  <dcterms:modified xsi:type="dcterms:W3CDTF">2017-12-21T15:06:53Z</dcterms:modified>
</cp:coreProperties>
</file>