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sldIdLst>
    <p:sldId id="256" r:id="rId2"/>
    <p:sldId id="282" r:id="rId3"/>
    <p:sldId id="260" r:id="rId4"/>
    <p:sldId id="259" r:id="rId5"/>
    <p:sldId id="257" r:id="rId6"/>
    <p:sldId id="261" r:id="rId7"/>
    <p:sldId id="258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9" r:id="rId27"/>
    <p:sldId id="281" r:id="rId28"/>
    <p:sldId id="291" r:id="rId29"/>
    <p:sldId id="283" r:id="rId30"/>
    <p:sldId id="290" r:id="rId31"/>
    <p:sldId id="284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441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332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952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920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003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557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266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912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893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564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736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9715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0503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8998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570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3675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569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131FB32-14BC-466A-944E-0BED86C1F75E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E62C26A-A050-4C9D-9344-6E35809DC0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5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shcoolparallel.umi.ru/masterskaya/uchimsya_pisat_sochinenie/7_klass/prakticheskij_material/slovar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ru-RU" dirty="0" smtClean="0"/>
              <a:t>Что такое…? Кто таков…?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Готовимся к написанию сочинения 15.3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835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304800"/>
            <a:ext cx="10018713" cy="3803375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Запиши слова в тетрадь в два столбика. При выполнении заданий ставь знаки«+» и «-» напротив слов в зависимости от результата. Выполняй задания систематически (каждый день) до тех пор, пока напротив слов не будут стоять только «+»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4108175"/>
            <a:ext cx="10018713" cy="2292626"/>
          </a:xfrm>
        </p:spPr>
        <p:txBody>
          <a:bodyPr>
            <a:normAutofit fontScale="92500"/>
          </a:bodyPr>
          <a:lstStyle/>
          <a:p>
            <a:pPr algn="just"/>
            <a:r>
              <a:rPr lang="ru-RU" dirty="0" smtClean="0"/>
              <a:t>Благодарность, внутренний мир человека, нравственный выбор, драгоценный,  жизненные ценности, милосердие (сострадание), неуверенность в себе,  счастье, человечность, добро, сильный (человек), учитель, взаимовыручка, выбор, доброта, дружба, любовь, настоящее искусство, сила духа, талант, душевные силы, самовоспитание, красота, природа, материнская любовь, мечта, предатель, тактичность.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487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Определение </a:t>
            </a:r>
            <a:r>
              <a:rPr lang="ru-RU" sz="3600" dirty="0"/>
              <a:t>для себя нужного, </a:t>
            </a:r>
            <a:r>
              <a:rPr lang="ru-RU" sz="3600" dirty="0" smtClean="0"/>
              <a:t>предпочитаемого</a:t>
            </a:r>
            <a:r>
              <a:rPr lang="ru-RU" sz="3600" dirty="0"/>
              <a:t> </a:t>
            </a:r>
            <a:r>
              <a:rPr lang="ru-RU" sz="3600" dirty="0" smtClean="0"/>
              <a:t>– это… .</a:t>
            </a:r>
          </a:p>
          <a:p>
            <a:pPr algn="just"/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ВЫБОР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75218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r>
              <a:rPr lang="ru-RU" sz="3600" dirty="0"/>
              <a:t>Д</a:t>
            </a:r>
            <a:r>
              <a:rPr lang="ru-RU" sz="3600" dirty="0" smtClean="0"/>
              <a:t>уша</a:t>
            </a:r>
            <a:r>
              <a:rPr lang="ru-RU" sz="3600" dirty="0"/>
              <a:t>, психический мир человека, его </a:t>
            </a:r>
            <a:r>
              <a:rPr lang="ru-RU" sz="3600" dirty="0" smtClean="0"/>
              <a:t>  сознание – это …</a:t>
            </a:r>
            <a:endParaRPr lang="ru-RU" sz="3600" dirty="0"/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ВНУТРЕННИЙ </a:t>
            </a:r>
            <a:r>
              <a:rPr lang="ru-RU" sz="3600" b="1" smtClean="0">
                <a:solidFill>
                  <a:srgbClr val="0070C0"/>
                </a:solidFill>
              </a:rPr>
              <a:t>МИР ЧЕЛОВЕКА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486730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Чувство </a:t>
            </a:r>
            <a:r>
              <a:rPr lang="ru-RU" sz="3600" dirty="0"/>
              <a:t>признательности к кому-нибудь за оказанное добро, внимание, </a:t>
            </a:r>
            <a:r>
              <a:rPr lang="ru-RU" sz="3600" dirty="0" smtClean="0"/>
              <a:t>услугу</a:t>
            </a:r>
            <a:r>
              <a:rPr lang="ru-RU" sz="3600" dirty="0"/>
              <a:t> </a:t>
            </a:r>
            <a:r>
              <a:rPr lang="ru-RU" sz="3600" dirty="0" smtClean="0"/>
              <a:t>– это…</a:t>
            </a:r>
          </a:p>
          <a:p>
            <a:pPr algn="just"/>
            <a:endParaRPr lang="ru-RU" sz="3600" dirty="0"/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БЛАГОДАРНОСТЬ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34902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Решение</a:t>
            </a:r>
            <a:r>
              <a:rPr lang="ru-RU" sz="3600" dirty="0"/>
              <a:t>, соответствующее требованиям высокой </a:t>
            </a:r>
            <a:r>
              <a:rPr lang="ru-RU" sz="3600" dirty="0" smtClean="0"/>
              <a:t>морали, – это …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НРАВСТВЕННЫЙ ВЫБОР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316398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Помощь друг другу </a:t>
            </a:r>
            <a:r>
              <a:rPr lang="ru-RU" sz="3600" dirty="0"/>
              <a:t>в трудных </a:t>
            </a:r>
            <a:r>
              <a:rPr lang="ru-RU" sz="3600" dirty="0" smtClean="0"/>
              <a:t>     обстоятельствах – это…</a:t>
            </a:r>
          </a:p>
          <a:p>
            <a:pPr marL="0" indent="0" algn="just">
              <a:buNone/>
            </a:pPr>
            <a:endParaRPr lang="ru-RU" sz="3600" dirty="0"/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ВЗАИМОВЫРУЧКА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806636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endParaRPr lang="ru-RU" sz="3600" dirty="0" smtClean="0"/>
          </a:p>
          <a:p>
            <a:pPr algn="just"/>
            <a:r>
              <a:rPr lang="ru-RU" sz="3600" dirty="0" smtClean="0"/>
              <a:t>Отзывчивость</a:t>
            </a:r>
            <a:r>
              <a:rPr lang="ru-RU" sz="3600" dirty="0"/>
              <a:t>, душевное расположение к людям, стремление делать добро </a:t>
            </a:r>
            <a:r>
              <a:rPr lang="ru-RU" sz="3600" dirty="0" smtClean="0"/>
              <a:t>другим – это …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ДОБРОТА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7693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endParaRPr lang="ru-RU" sz="3600" dirty="0" smtClean="0"/>
          </a:p>
          <a:p>
            <a:pPr algn="just"/>
            <a:r>
              <a:rPr lang="ru-RU" sz="3600" dirty="0" smtClean="0"/>
              <a:t>Очень </a:t>
            </a:r>
            <a:r>
              <a:rPr lang="ru-RU" sz="3600" dirty="0"/>
              <a:t>важный, </a:t>
            </a:r>
            <a:r>
              <a:rPr lang="ru-RU" sz="3600" dirty="0" smtClean="0"/>
              <a:t>нужный – это …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ДРАГОЦЕННЫЙ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8419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endParaRPr lang="ru-RU" sz="3600" dirty="0" smtClean="0"/>
          </a:p>
          <a:p>
            <a:pPr algn="just"/>
            <a:endParaRPr lang="ru-RU" sz="3600" dirty="0" smtClean="0"/>
          </a:p>
          <a:p>
            <a:pPr algn="just"/>
            <a:r>
              <a:rPr lang="ru-RU" sz="3600" dirty="0" smtClean="0"/>
              <a:t>Близкие </a:t>
            </a:r>
            <a:r>
              <a:rPr lang="ru-RU" sz="3600" dirty="0"/>
              <a:t>отношения, основанные на взаимном доверии, привязанности, </a:t>
            </a:r>
            <a:r>
              <a:rPr lang="ru-RU" sz="3600"/>
              <a:t>общности </a:t>
            </a:r>
            <a:r>
              <a:rPr lang="ru-RU" sz="3600" smtClean="0"/>
              <a:t>    интересов, </a:t>
            </a:r>
            <a:r>
              <a:rPr lang="ru-RU" sz="3600" dirty="0" smtClean="0"/>
              <a:t>- …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ДРУЖБА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3387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endParaRPr lang="ru-RU" sz="3600" dirty="0" smtClean="0"/>
          </a:p>
          <a:p>
            <a:pPr algn="just"/>
            <a:endParaRPr lang="ru-RU" sz="3600" dirty="0" smtClean="0"/>
          </a:p>
          <a:p>
            <a:pPr algn="just"/>
            <a:r>
              <a:rPr lang="ru-RU" sz="3600" dirty="0" smtClean="0"/>
              <a:t>То</a:t>
            </a:r>
            <a:r>
              <a:rPr lang="ru-RU" sz="3600" dirty="0"/>
              <a:t>, что является важным, </a:t>
            </a:r>
            <a:r>
              <a:rPr lang="ru-RU" sz="3600" dirty="0" smtClean="0"/>
              <a:t>значимым, - …</a:t>
            </a:r>
          </a:p>
          <a:p>
            <a:pPr marL="0" indent="0" algn="just">
              <a:buNone/>
            </a:pPr>
            <a:endParaRPr lang="ru-RU" sz="3600" dirty="0" smtClean="0"/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ЖИЗНЕННЫЕ ЦЕННОСТИ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4640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algn="just"/>
            <a:endParaRPr lang="ru-RU" sz="3600" dirty="0" smtClean="0"/>
          </a:p>
          <a:p>
            <a:pPr algn="just"/>
            <a:endParaRPr lang="ru-RU" sz="3600" dirty="0" smtClean="0"/>
          </a:p>
          <a:p>
            <a:pPr algn="just"/>
            <a:r>
              <a:rPr lang="ru-RU" sz="3600" dirty="0" smtClean="0"/>
              <a:t>Чувство </a:t>
            </a:r>
            <a:r>
              <a:rPr lang="ru-RU" sz="3600" dirty="0"/>
              <a:t>глубокого расположения, самоотверженной и искренней </a:t>
            </a:r>
            <a:r>
              <a:rPr lang="ru-RU" sz="3600" dirty="0" smtClean="0"/>
              <a:t>    привязанности - …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ЛЮБОВЬ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3346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Готовность </a:t>
            </a:r>
            <a:r>
              <a:rPr lang="ru-RU" sz="3600" dirty="0"/>
              <a:t>помочь кому-нибудь или простить кого-то из сострадания, </a:t>
            </a:r>
            <a:r>
              <a:rPr lang="ru-RU" sz="3600" dirty="0" smtClean="0"/>
              <a:t>человеколюбия – это …</a:t>
            </a:r>
          </a:p>
          <a:p>
            <a:pPr marL="0" indent="0" algn="ctr">
              <a:buNone/>
            </a:pP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МИЛОСЕРДИЕ, СОСТРАДАНИЕ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77090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Творческое </a:t>
            </a:r>
            <a:r>
              <a:rPr lang="ru-RU" sz="3600" dirty="0"/>
              <a:t>отражение, воспроизведение действительности в художественных </a:t>
            </a:r>
            <a:r>
              <a:rPr lang="ru-RU" sz="3600" dirty="0" smtClean="0"/>
              <a:t>образах, произведения, которые побуждают чувствовать и думать, – это …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НАСТОЯЩЕЕ ИСКУССТВО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76606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Сомнение в себе –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НЕУВЕРЕННОСТЬ В СЕБЕ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6502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Внутренняя</a:t>
            </a:r>
            <a:r>
              <a:rPr lang="ru-RU" sz="3600" dirty="0"/>
              <a:t>, моральная </a:t>
            </a:r>
            <a:r>
              <a:rPr lang="ru-RU" sz="3600" dirty="0" smtClean="0"/>
              <a:t>твердость – это …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СИЛА ДУХА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0942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Чувство </a:t>
            </a:r>
            <a:r>
              <a:rPr lang="ru-RU" sz="3600" dirty="0"/>
              <a:t>и состояние полного, высшего </a:t>
            </a:r>
            <a:r>
              <a:rPr lang="ru-RU" sz="3600" dirty="0" smtClean="0"/>
              <a:t>удовлетворения – это …</a:t>
            </a:r>
            <a:endParaRPr lang="ru-RU" sz="3600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СЧАСТЬЕ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257318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Выдающиеся </a:t>
            </a:r>
            <a:r>
              <a:rPr lang="ru-RU" sz="3600" dirty="0"/>
              <a:t>врождённые качества, особые природные </a:t>
            </a:r>
            <a:r>
              <a:rPr lang="ru-RU" sz="3600" dirty="0" smtClean="0"/>
              <a:t>способности – это…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ТАЛАНТ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75896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Отзывчивость</a:t>
            </a:r>
            <a:r>
              <a:rPr lang="ru-RU" sz="3600" dirty="0"/>
              <a:t>, </a:t>
            </a:r>
            <a:r>
              <a:rPr lang="ru-RU" sz="3600" dirty="0" smtClean="0"/>
              <a:t>гуманность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ЧЕЛОВЕЧНОСТЬ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7550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Духовное </a:t>
            </a:r>
            <a:r>
              <a:rPr lang="ru-RU" sz="3600" dirty="0"/>
              <a:t>начало как источник энергии, деятельности </a:t>
            </a:r>
            <a:r>
              <a:rPr lang="ru-RU" sz="3600" dirty="0" smtClean="0"/>
              <a:t>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ДУШЕВНЫЕ СИЛЫ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0276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/>
              <a:t>Нечто положительное, хорошее, </a:t>
            </a:r>
            <a:r>
              <a:rPr lang="ru-RU" sz="3600" dirty="0" smtClean="0"/>
              <a:t>             полезное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ДОБРО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73631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Сознательное влияние на свои мысли и поступки –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САМОВОСПИТАНИЕ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1095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/>
              <a:t>Обладающий твёрдой волей, стойкий </a:t>
            </a:r>
            <a:r>
              <a:rPr lang="ru-RU" sz="3600" dirty="0" smtClean="0"/>
              <a:t>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СИЛЬНЫЙ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74296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/>
              <a:t>Всё </a:t>
            </a:r>
            <a:r>
              <a:rPr lang="ru-RU" sz="3600" dirty="0" smtClean="0"/>
              <a:t>прекрасное</a:t>
            </a:r>
            <a:r>
              <a:rPr lang="ru-RU" sz="3600" dirty="0"/>
              <a:t>, всё то, что доставляет </a:t>
            </a:r>
            <a:r>
              <a:rPr lang="ru-RU" sz="3600" dirty="0" smtClean="0"/>
              <a:t>наслаждение,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КРАСОТА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13800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Тот, который учит чему-то важному, 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УЧИТЕЛЬ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50365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Предмет желаний, стремлений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МЕЧТА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8683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То, что нас окружает, места вне городов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ПРИРОДА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172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Чувство меры, которую необходимо соблюдать в разговоре, в личных и служебных  отношениях, –  это …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ТАКТИЧНОСТЬ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90201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Чувство безграничной привязанности, свойственное матери,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МАТЕРИНСКАЯ ЛЮБОВЬ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294373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4887"/>
            <a:ext cx="10018713" cy="4956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600" dirty="0" smtClean="0"/>
          </a:p>
          <a:p>
            <a:pPr algn="just"/>
            <a:r>
              <a:rPr lang="ru-RU" sz="3600" dirty="0" smtClean="0"/>
              <a:t>Человек, который изменил кому-нибудь, –  это …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ПРЕДАТЕЛЬ</a:t>
            </a:r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5008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 smtClean="0"/>
              <a:t>Все определения и рекомендации, как их составлять, читай на сайте</a:t>
            </a:r>
          </a:p>
          <a:p>
            <a:endParaRPr lang="ru-RU" sz="3200" dirty="0"/>
          </a:p>
          <a:p>
            <a:pPr marL="0" indent="0" algn="ctr">
              <a:buNone/>
            </a:pPr>
            <a:r>
              <a:rPr lang="en-US" sz="3200" dirty="0">
                <a:hlinkClick r:id="rId2"/>
              </a:rPr>
              <a:t>http://shcoolparallel.umi.ru/masterskaya/uchimsya_pisat_sochinenie/7_klass/prakticheskij_material/slovar</a:t>
            </a:r>
            <a:r>
              <a:rPr lang="en-US" sz="3200" dirty="0" smtClean="0">
                <a:hlinkClick r:id="rId2"/>
              </a:rPr>
              <a:t>/</a:t>
            </a:r>
            <a:endParaRPr lang="ru-RU" sz="3200" dirty="0" smtClean="0"/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130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1497</TotalTime>
  <Words>477</Words>
  <Application>Microsoft Office PowerPoint</Application>
  <PresentationFormat>Широкоэкранный</PresentationFormat>
  <Paragraphs>117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4" baseType="lpstr">
      <vt:lpstr>Arial</vt:lpstr>
      <vt:lpstr>Corbel</vt:lpstr>
      <vt:lpstr>Параллакс</vt:lpstr>
      <vt:lpstr>Что такое…? Кто таков…?</vt:lpstr>
      <vt:lpstr>Запиши слова в тетрадь в два столбика. При выполнении заданий ставь знаки«+» и «-» напротив слов в зависимости от результата. Выполняй задания систематически (каждый день) до тех пор, пока напротив слов не будут стоять только «+»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такое…? Кто таков…?</dc:title>
  <dc:creator>1</dc:creator>
  <cp:lastModifiedBy>User</cp:lastModifiedBy>
  <cp:revision>59</cp:revision>
  <dcterms:created xsi:type="dcterms:W3CDTF">2017-02-02T13:24:01Z</dcterms:created>
  <dcterms:modified xsi:type="dcterms:W3CDTF">2018-10-09T15:47:02Z</dcterms:modified>
</cp:coreProperties>
</file>